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43CB8CA-DA35-40CF-B13C-8A70F3EEC9B3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7770383-D640-4EEE-BF17-5B8815714AC7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B8CA-DA35-40CF-B13C-8A70F3EEC9B3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0383-D640-4EEE-BF17-5B8815714AC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B8CA-DA35-40CF-B13C-8A70F3EEC9B3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0383-D640-4EEE-BF17-5B8815714AC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43CB8CA-DA35-40CF-B13C-8A70F3EEC9B3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7770383-D640-4EEE-BF17-5B8815714AC7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43CB8CA-DA35-40CF-B13C-8A70F3EEC9B3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7770383-D640-4EEE-BF17-5B8815714AC7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B8CA-DA35-40CF-B13C-8A70F3EEC9B3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0383-D640-4EEE-BF17-5B8815714AC7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B8CA-DA35-40CF-B13C-8A70F3EEC9B3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0383-D640-4EEE-BF17-5B8815714AC7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43CB8CA-DA35-40CF-B13C-8A70F3EEC9B3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7770383-D640-4EEE-BF17-5B8815714AC7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B8CA-DA35-40CF-B13C-8A70F3EEC9B3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0383-D640-4EEE-BF17-5B8815714AC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43CB8CA-DA35-40CF-B13C-8A70F3EEC9B3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7770383-D640-4EEE-BF17-5B8815714AC7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43CB8CA-DA35-40CF-B13C-8A70F3EEC9B3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7770383-D640-4EEE-BF17-5B8815714AC7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43CB8CA-DA35-40CF-B13C-8A70F3EEC9B3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7770383-D640-4EEE-BF17-5B8815714AC7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86000" y="785794"/>
            <a:ext cx="6172200" cy="1071570"/>
          </a:xfrm>
        </p:spPr>
        <p:txBody>
          <a:bodyPr>
            <a:noAutofit/>
          </a:bodyPr>
          <a:lstStyle/>
          <a:p>
            <a:r>
              <a:rPr lang="es-ES_tradnl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Real Decreto 696/1995, de 2 de abril, de ordenación de la educación de los alumnos con necesidades educativas especiales.</a:t>
            </a:r>
            <a:endParaRPr lang="es-ES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86000" y="2786058"/>
            <a:ext cx="6172200" cy="328614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s-ES_tradnl" dirty="0" smtClean="0"/>
              <a:t>Es una actualización de la ordenación de la educación especial de acuerdo a la LOGSE.</a:t>
            </a:r>
          </a:p>
          <a:p>
            <a:pPr>
              <a:buFontTx/>
              <a:buChar char="-"/>
            </a:pPr>
            <a:endParaRPr lang="es-ES_tradnl" dirty="0" smtClean="0"/>
          </a:p>
          <a:p>
            <a:pPr>
              <a:buFontTx/>
              <a:buChar char="-"/>
            </a:pPr>
            <a:r>
              <a:rPr lang="es-ES_tradnl" dirty="0" smtClean="0"/>
              <a:t>Regula aspectos relativos a la planificación de los recursos y la organización de la atención educativa a los alumnos con necesidades educativas especiales de diverso origen.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</TotalTime>
  <Words>65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Real Decreto 696/1995, de 2 de abril, de ordenación de la educación de los alumnos con necesidades educativas especiales.</vt:lpstr>
    </vt:vector>
  </TitlesOfParts>
  <Company>Universidad de Valencia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 Decreto 696/1995, de 2 de abril, de ordenación de la educación de los alumnos con necesidades educativas especiales.</dc:title>
  <dc:creator>hall</dc:creator>
  <cp:lastModifiedBy>hall</cp:lastModifiedBy>
  <cp:revision>1</cp:revision>
  <dcterms:created xsi:type="dcterms:W3CDTF">2011-02-16T15:12:03Z</dcterms:created>
  <dcterms:modified xsi:type="dcterms:W3CDTF">2011-02-16T15:14:34Z</dcterms:modified>
</cp:coreProperties>
</file>